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24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7B042-336E-ECA4-6EC6-81BB19909E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8748" y="156576"/>
            <a:ext cx="6093066" cy="36289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B4869-A81A-DE1C-6761-AC3F5F911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748" y="4359225"/>
            <a:ext cx="6093066" cy="2342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5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A blue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F9FB105D-7547-2050-1BA3-8A2CD24DD2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9614" y="3919998"/>
            <a:ext cx="6172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9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54AA-9F2D-2D03-7487-BC304566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49" y="184801"/>
            <a:ext cx="9000090" cy="1067802"/>
          </a:xfrm>
          <a:prstGeom prst="rect">
            <a:avLst/>
          </a:prstGeom>
        </p:spPr>
        <p:txBody>
          <a:bodyPr lIns="91440" anchor="t"/>
          <a:lstStyle>
            <a:lvl1pPr>
              <a:defRPr sz="3500" b="1" i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E135E-1ED2-02CE-F7DE-3B94A4F97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50" y="1605562"/>
            <a:ext cx="9000090" cy="4571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500" b="1" i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228600" indent="-22860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57200" indent="-22860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85800" indent="-22860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4400" indent="-22860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17FE-FDAB-B11D-24DC-B0389C51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1980"/>
            <a:ext cx="438411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F8002753-1097-A84B-9505-5CFB916391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logo with palm tree and text&#10;&#10;Description automatically generated">
            <a:extLst>
              <a:ext uri="{FF2B5EF4-FFF2-40B4-BE49-F238E27FC236}">
                <a16:creationId xmlns:a16="http://schemas.microsoft.com/office/drawing/2014/main" id="{28774469-B56B-04C9-FD5A-F0135713F5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1081" y="184801"/>
            <a:ext cx="2050565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4608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231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54AA-9F2D-2D03-7487-BC304566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49" y="184801"/>
            <a:ext cx="8703549" cy="1067802"/>
          </a:xfrm>
          <a:prstGeom prst="rect">
            <a:avLst/>
          </a:prstGeom>
        </p:spPr>
        <p:txBody>
          <a:bodyPr lIns="91440" anchor="t"/>
          <a:lstStyle>
            <a:lvl1pPr>
              <a:defRPr sz="3500" b="1" i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E135E-1ED2-02CE-F7DE-3B94A4F97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50" y="1605562"/>
            <a:ext cx="8703549" cy="4571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500" b="1" i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228600" indent="-22860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57200" indent="-22860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85800" indent="-22860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4400" indent="-22860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17FE-FDAB-B11D-24DC-B0389C51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1980"/>
            <a:ext cx="438411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F8002753-1097-A84B-9505-5CFB916391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logo with palm tree and text&#10;&#10;Description automatically generated">
            <a:extLst>
              <a:ext uri="{FF2B5EF4-FFF2-40B4-BE49-F238E27FC236}">
                <a16:creationId xmlns:a16="http://schemas.microsoft.com/office/drawing/2014/main" id="{07E08CD0-DCA4-A9DE-E75A-3EDE930D7D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1081" y="184801"/>
            <a:ext cx="2050565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4608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17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">
    <p:bg>
      <p:bgPr>
        <a:gradFill>
          <a:gsLst>
            <a:gs pos="0">
              <a:schemeClr val="accent4"/>
            </a:gs>
            <a:gs pos="33000">
              <a:schemeClr val="accent5"/>
            </a:gs>
            <a:gs pos="66000">
              <a:schemeClr val="accent3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29E1E67-F413-0B52-4146-5E2BA418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1980"/>
            <a:ext cx="438411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F8002753-1097-A84B-9505-5CFB916391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logo with palm tree and text&#10;&#10;Description automatically generated">
            <a:extLst>
              <a:ext uri="{FF2B5EF4-FFF2-40B4-BE49-F238E27FC236}">
                <a16:creationId xmlns:a16="http://schemas.microsoft.com/office/drawing/2014/main" id="{9CC98402-F614-47E2-BC4D-CEDF9344FF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1081" y="184801"/>
            <a:ext cx="2050565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4608"/>
              </a:prst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ADFB574-4FB8-584D-8B7C-5B2E40E8C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50" y="1605562"/>
            <a:ext cx="9000090" cy="4571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500" b="1" i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228600" indent="-22860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57200" indent="-22860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85800" indent="-22860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4400" indent="-22860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8C107B-C16E-A6C4-171C-58B6E909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49" y="184801"/>
            <a:ext cx="9000090" cy="1067802"/>
          </a:xfrm>
          <a:prstGeom prst="rect">
            <a:avLst/>
          </a:prstGeom>
        </p:spPr>
        <p:txBody>
          <a:bodyPr lIns="91440" anchor="t"/>
          <a:lstStyle>
            <a:lvl1pPr>
              <a:defRPr sz="3500" b="1" i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37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83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617D6-36ED-7B23-4D8A-DCBD5156FA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59985-8031-83FB-E976-6BA96F61F3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3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1047-1A63-036D-04D3-2DC1B1C1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9E0AF-16FB-2CA4-9207-2C575B293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750A4F-8E9B-FCC1-93E0-01F73539E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08F3F0-3725-309C-58AD-EC36755E2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61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rgbClr val="000000"/>
      </a:dk1>
      <a:lt1>
        <a:srgbClr val="FFFFFF"/>
      </a:lt1>
      <a:dk2>
        <a:srgbClr val="0A3F6B"/>
      </a:dk2>
      <a:lt2>
        <a:srgbClr val="EBE3C9"/>
      </a:lt2>
      <a:accent1>
        <a:srgbClr val="1986C7"/>
      </a:accent1>
      <a:accent2>
        <a:srgbClr val="8D65AA"/>
      </a:accent2>
      <a:accent3>
        <a:srgbClr val="F37687"/>
      </a:accent3>
      <a:accent4>
        <a:srgbClr val="FAAE7D"/>
      </a:accent4>
      <a:accent5>
        <a:srgbClr val="F89825"/>
      </a:accent5>
      <a:accent6>
        <a:srgbClr val="6DC2BB"/>
      </a:accent6>
      <a:hlink>
        <a:srgbClr val="1986C7"/>
      </a:hlink>
      <a:folHlink>
        <a:srgbClr val="8D65AA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O-Boston_PPT-Template" id="{5EEB663B-F4CF-3646-8406-73364CA7EB63}" vid="{06C63DF3-C277-9C4D-8C03-660F1B2641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Mackenzie Miller</dc:creator>
  <cp:lastModifiedBy>Mike Ardis</cp:lastModifiedBy>
  <cp:revision>11</cp:revision>
  <dcterms:created xsi:type="dcterms:W3CDTF">2022-04-28T13:49:01Z</dcterms:created>
  <dcterms:modified xsi:type="dcterms:W3CDTF">2025-06-11T19:59:31Z</dcterms:modified>
</cp:coreProperties>
</file>