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7B042-336E-ECA4-6EC6-81BB19909E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8748" y="156576"/>
            <a:ext cx="6093066" cy="36289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B4869-A81A-DE1C-6761-AC3F5F911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748" y="4359225"/>
            <a:ext cx="6093066" cy="2342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5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A blue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F9FB105D-7547-2050-1BA3-8A2CD24DD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614" y="3919998"/>
            <a:ext cx="6172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9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54AA-9F2D-2D03-7487-BC304566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49" y="184801"/>
            <a:ext cx="9000090" cy="1067802"/>
          </a:xfrm>
          <a:prstGeom prst="rect">
            <a:avLst/>
          </a:prstGeom>
        </p:spPr>
        <p:txBody>
          <a:bodyPr lIns="91440" anchor="t"/>
          <a:lstStyle>
            <a:lvl1pPr>
              <a:defRPr sz="3500" b="1" i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E135E-1ED2-02CE-F7DE-3B94A4F97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50" y="1605562"/>
            <a:ext cx="9000090" cy="4571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500" b="1" i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2286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572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858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44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17FE-FDAB-B11D-24DC-B0389C51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1980"/>
            <a:ext cx="438411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F8002753-1097-A84B-9505-5CFB916391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logo with palm tree and text&#10;&#10;Description automatically generated">
            <a:extLst>
              <a:ext uri="{FF2B5EF4-FFF2-40B4-BE49-F238E27FC236}">
                <a16:creationId xmlns:a16="http://schemas.microsoft.com/office/drawing/2014/main" id="{C529AA41-ACFC-5576-DFDA-65F1E9FC8F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1081" y="184802"/>
            <a:ext cx="2048256" cy="2055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31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54AA-9F2D-2D03-7487-BC304566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49" y="184801"/>
            <a:ext cx="8703549" cy="1067802"/>
          </a:xfrm>
          <a:prstGeom prst="rect">
            <a:avLst/>
          </a:prstGeom>
        </p:spPr>
        <p:txBody>
          <a:bodyPr lIns="91440" anchor="t"/>
          <a:lstStyle>
            <a:lvl1pPr>
              <a:defRPr sz="3500" b="1" i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E135E-1ED2-02CE-F7DE-3B94A4F97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50" y="1605562"/>
            <a:ext cx="8703549" cy="4571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500" b="1" i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2286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572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858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4400" indent="-22860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17FE-FDAB-B11D-24DC-B0389C51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1980"/>
            <a:ext cx="438411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F8002753-1097-A84B-9505-5CFB916391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logo with palm tree and text&#10;&#10;Description automatically generated">
            <a:extLst>
              <a:ext uri="{FF2B5EF4-FFF2-40B4-BE49-F238E27FC236}">
                <a16:creationId xmlns:a16="http://schemas.microsoft.com/office/drawing/2014/main" id="{3BEEA107-5657-C6D4-E5AF-09717EA04B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1081" y="184802"/>
            <a:ext cx="2048256" cy="2055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17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ight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17FE-FDAB-B11D-24DC-B0389C51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1980"/>
            <a:ext cx="438411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F8002753-1097-A84B-9505-5CFB916391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logo with palm tree and text&#10;&#10;Description automatically generated">
            <a:extLst>
              <a:ext uri="{FF2B5EF4-FFF2-40B4-BE49-F238E27FC236}">
                <a16:creationId xmlns:a16="http://schemas.microsoft.com/office/drawing/2014/main" id="{900EE324-A03B-3D38-F98E-AB1AF0EFA3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1081" y="184802"/>
            <a:ext cx="2048256" cy="2055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49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17FE-FDAB-B11D-24DC-B0389C51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1980"/>
            <a:ext cx="438411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F8002753-1097-A84B-9505-5CFB916391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logo with palm tree and text&#10;&#10;Description automatically generated">
            <a:extLst>
              <a:ext uri="{FF2B5EF4-FFF2-40B4-BE49-F238E27FC236}">
                <a16:creationId xmlns:a16="http://schemas.microsoft.com/office/drawing/2014/main" id="{8A8B2654-0855-0ED2-3BBB-F3BC18240F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1081" y="184802"/>
            <a:ext cx="2048256" cy="2055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514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">
    <p:bg>
      <p:bgPr>
        <a:gradFill>
          <a:gsLst>
            <a:gs pos="0">
              <a:schemeClr val="accent4"/>
            </a:gs>
            <a:gs pos="33000">
              <a:schemeClr val="accent5"/>
            </a:gs>
            <a:gs pos="66000">
              <a:schemeClr val="accent3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29E1E67-F413-0B52-4146-5E2BA418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1980"/>
            <a:ext cx="438411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F8002753-1097-A84B-9505-5CFB916391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logo with palm tree and text&#10;&#10;Description automatically generated">
            <a:extLst>
              <a:ext uri="{FF2B5EF4-FFF2-40B4-BE49-F238E27FC236}">
                <a16:creationId xmlns:a16="http://schemas.microsoft.com/office/drawing/2014/main" id="{6B980993-3CC3-F337-0A61-E83988FF1E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1081" y="184802"/>
            <a:ext cx="2048256" cy="2055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37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83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6B7B-3BE4-96A7-350F-EA5D46928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EFE68-11FC-41FE-8BAD-AB900AE2B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6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8B4E-95F1-A642-3CDA-5749A2AA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1F448-34C1-41EC-44C1-7199A3321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68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414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rgbClr val="000000"/>
      </a:dk1>
      <a:lt1>
        <a:srgbClr val="FFFFFF"/>
      </a:lt1>
      <a:dk2>
        <a:srgbClr val="0A3F6B"/>
      </a:dk2>
      <a:lt2>
        <a:srgbClr val="EBE3C9"/>
      </a:lt2>
      <a:accent1>
        <a:srgbClr val="1986C7"/>
      </a:accent1>
      <a:accent2>
        <a:srgbClr val="8D65AA"/>
      </a:accent2>
      <a:accent3>
        <a:srgbClr val="F37687"/>
      </a:accent3>
      <a:accent4>
        <a:srgbClr val="FAAE7D"/>
      </a:accent4>
      <a:accent5>
        <a:srgbClr val="F89825"/>
      </a:accent5>
      <a:accent6>
        <a:srgbClr val="6DC2BB"/>
      </a:accent6>
      <a:hlink>
        <a:srgbClr val="1986C7"/>
      </a:hlink>
      <a:folHlink>
        <a:srgbClr val="8D65AA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O-Orlando-2025_PPT-Template" id="{D98DC54B-65C4-654A-ABE1-22DD8A6CA5CC}" vid="{4516485A-4238-AF46-A7DC-834DDD6891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IAAO-Orlando-2025_PPT-Template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Tammy Brown</dc:creator>
  <cp:lastModifiedBy>Tammy Brown</cp:lastModifiedBy>
  <cp:revision>1</cp:revision>
  <dcterms:created xsi:type="dcterms:W3CDTF">2025-06-16T17:19:07Z</dcterms:created>
  <dcterms:modified xsi:type="dcterms:W3CDTF">2025-06-16T17:20:07Z</dcterms:modified>
</cp:coreProperties>
</file>