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"/>
  </p:notesMasterIdLst>
  <p:handoutMasterIdLst>
    <p:handoutMasterId r:id="rId7"/>
  </p:handoutMasterIdLst>
  <p:sldIdLst>
    <p:sldId id="267" r:id="rId3"/>
    <p:sldId id="268" r:id="rId4"/>
    <p:sldId id="269" r:id="rId5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737" autoAdjust="0"/>
  </p:normalViewPr>
  <p:slideViewPr>
    <p:cSldViewPr>
      <p:cViewPr>
        <p:scale>
          <a:sx n="100" d="100"/>
          <a:sy n="100" d="100"/>
        </p:scale>
        <p:origin x="-7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2280" y="-108"/>
      </p:cViewPr>
      <p:guideLst>
        <p:guide orient="horz" pos="292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/>
            </a:lvl1pPr>
          </a:lstStyle>
          <a:p>
            <a:fld id="{AF47CCCC-307A-4810-BAB0-0FB698B8C1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06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/>
            </a:lvl1pPr>
          </a:lstStyle>
          <a:p>
            <a:fld id="{C7324988-157E-48A4-8BD0-4BF7D9FE91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59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295399" y="1066800"/>
            <a:ext cx="7264401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00198" y="2590800"/>
            <a:ext cx="6934201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0" y="6400800"/>
            <a:ext cx="5105400" cy="381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82nd Annual International Conference on Assessment Administration</a:t>
            </a:r>
            <a:endParaRPr lang="en-US"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82000" y="6248400"/>
            <a:ext cx="457200" cy="381000"/>
          </a:xfrm>
        </p:spPr>
        <p:txBody>
          <a:bodyPr/>
          <a:lstStyle>
            <a:lvl1pPr>
              <a:defRPr/>
            </a:lvl1pPr>
          </a:lstStyle>
          <a:p>
            <a:fld id="{98227F8F-9FEE-4D60-9626-1DC48B585F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400800"/>
            <a:ext cx="5105400" cy="381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82nd Annual International Conference on Assessment Administration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CEB85931-1F01-44C2-AE94-F9B21AF1DA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33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400800"/>
            <a:ext cx="5105400" cy="381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82nd Annual International Conference on Assessment Administration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9ECC99D3-AE44-4BDA-A347-A4050423CC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20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108632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6781799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400800"/>
            <a:ext cx="5334000" cy="381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82nd Annual International Conference on Assessment Administration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FD31E662-8C2D-4714-B2E8-E4A1A5B8ABC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51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652588"/>
            <a:ext cx="7239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52400"/>
            <a:ext cx="72390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400800"/>
            <a:ext cx="5105400" cy="381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82nd Annual International Conference on Assessment Administration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0B0D690E-0FF2-4A81-898C-9EBC2AC677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2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086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2057400"/>
            <a:ext cx="3200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057400"/>
            <a:ext cx="31623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0200" y="6400800"/>
            <a:ext cx="5105400" cy="381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82nd Annual International Conference on Assessment Administration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31007BD0-32DF-427E-9756-F8EF23A476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44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91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535113"/>
            <a:ext cx="365760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535113"/>
            <a:ext cx="3657602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174875"/>
            <a:ext cx="365760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400800"/>
            <a:ext cx="5105400" cy="381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82nd Annual International Conference on Assessment Administration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0A60DBD8-4379-4399-8344-B8D7ACF254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14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8580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400800"/>
            <a:ext cx="5105400" cy="381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82nd Annual International Conference on Assessment Administration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29E5CE88-51E4-4EA4-88DF-D91611194B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37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0200" y="6400800"/>
            <a:ext cx="5105400" cy="381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82nd Annual International Conference on Assessment Administration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BB674088-F302-4343-97F4-1652843EC3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07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0200" y="6400800"/>
            <a:ext cx="5105400" cy="381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82nd Annual International Conference on Assessment Administration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417B1C91-D629-419B-AA51-E48E4CF078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92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0200" y="6400800"/>
            <a:ext cx="5105400" cy="381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82nd Annual International Conference on Assessment Administration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42AC46CD-AE69-47FD-ACC5-AB875E8BA7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27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04800"/>
            <a:ext cx="710863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295400"/>
            <a:ext cx="6781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r>
              <a:rPr lang="en-US" smtClean="0"/>
              <a:t>82nd Annual International Conference on Assessment Administration</a:t>
            </a:r>
            <a:endParaRPr lang="en-US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F601FFC2-68D7-4AB8-B7F1-8ED445831F2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82nd Annual International Conference on Assessment Administration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227F8F-9FEE-4D60-9626-1DC48B585FB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99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82nd Annual International Conference on Assessment Administration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1E662-8C2D-4714-B2E8-E4A1A5B8ABC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06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IAAO Annual Conference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Tampa, Florida</a:t>
            </a:r>
          </a:p>
          <a:p>
            <a:r>
              <a:rPr lang="en-US" dirty="0"/>
              <a:t>August 28-31, 2016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82nd Annual International Conference on Assessment Administration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227F8F-9FEE-4D60-9626-1DC48B585FB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66170"/>
      </p:ext>
    </p:extLst>
  </p:cSld>
  <p:clrMapOvr>
    <a:masterClrMapping/>
  </p:clrMapOvr>
</p:sld>
</file>

<file path=ppt/theme/theme1.xml><?xml version="1.0" encoding="utf-8"?>
<a:theme xmlns:a="http://schemas.openxmlformats.org/drawingml/2006/main" name="MS_PPTProjOverview">
  <a:themeElements>
    <a:clrScheme name="Project Overview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D658A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D0E0B0-8833-491E-BB0D-6E6AC9CC05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MS_PPTProjOverview</Template>
  <TotalTime>213</TotalTime>
  <Words>34</Words>
  <Application>Microsoft Office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MS_PPTProjOverview</vt:lpstr>
      <vt:lpstr>PowerPoint Presentation</vt:lpstr>
      <vt:lpstr>PowerPoint Presentation</vt:lpstr>
      <vt:lpstr>IAAO Annual Conference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Overview</dc:title>
  <dc:creator>Tammy Brown</dc:creator>
  <cp:lastModifiedBy>Tammy Brown</cp:lastModifiedBy>
  <cp:revision>11</cp:revision>
  <cp:lastPrinted>1601-01-01T00:00:00Z</cp:lastPrinted>
  <dcterms:created xsi:type="dcterms:W3CDTF">2016-04-27T15:02:16Z</dcterms:created>
  <dcterms:modified xsi:type="dcterms:W3CDTF">2016-05-02T18:45:51Z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TC010184561033</vt:lpwstr>
  </property>
</Properties>
</file>