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67" r:id="rId3"/>
    <p:sldId id="268" r:id="rId4"/>
    <p:sldId id="269" r:id="rId5"/>
  </p:sldIdLst>
  <p:sldSz cx="9144000" cy="5143500" type="screen16x9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737" autoAdjust="0"/>
  </p:normalViewPr>
  <p:slideViewPr>
    <p:cSldViewPr>
      <p:cViewPr>
        <p:scale>
          <a:sx n="100" d="100"/>
          <a:sy n="100" d="100"/>
        </p:scale>
        <p:origin x="-912" y="-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280" y="-108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fld id="{AF47CCCC-307A-4810-BAB0-0FB698B8C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06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79413" y="696913"/>
            <a:ext cx="618807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fld id="{C7324988-157E-48A4-8BD0-4BF7D9FE9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59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800100"/>
            <a:ext cx="7264401" cy="108585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199" y="1943100"/>
            <a:ext cx="6934201" cy="131445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1371600" y="4800600"/>
            <a:ext cx="5105400" cy="285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4686300"/>
            <a:ext cx="457200" cy="285750"/>
          </a:xfrm>
        </p:spPr>
        <p:txBody>
          <a:bodyPr/>
          <a:lstStyle>
            <a:lvl1pPr>
              <a:defRPr/>
            </a:lvl1pPr>
          </a:lstStyle>
          <a:p>
            <a:fld id="{98227F8F-9FEE-4D60-9626-1DC48B585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5105400" cy="285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686300"/>
            <a:ext cx="1905000" cy="285750"/>
          </a:xfrm>
        </p:spPr>
        <p:txBody>
          <a:bodyPr/>
          <a:lstStyle>
            <a:lvl1pPr>
              <a:defRPr/>
            </a:lvl1pPr>
          </a:lstStyle>
          <a:p>
            <a:fld id="{CEB85931-1F01-44C2-AE94-F9B21AF1DA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3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800100"/>
            <a:ext cx="1657350" cy="371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800100"/>
            <a:ext cx="4819650" cy="3714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5105400" cy="285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686300"/>
            <a:ext cx="1905000" cy="285750"/>
          </a:xfrm>
        </p:spPr>
        <p:txBody>
          <a:bodyPr/>
          <a:lstStyle>
            <a:lvl1pPr>
              <a:defRPr/>
            </a:lvl1pPr>
          </a:lstStyle>
          <a:p>
            <a:fld id="{9ECC99D3-AE44-4BDA-A347-A4050423C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08632" cy="6286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71550"/>
            <a:ext cx="6781799" cy="297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5334000" cy="285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686300"/>
            <a:ext cx="1905000" cy="285750"/>
          </a:xfrm>
        </p:spPr>
        <p:txBody>
          <a:bodyPr/>
          <a:lstStyle>
            <a:lvl1pPr>
              <a:defRPr/>
            </a:lvl1pPr>
          </a:lstStyle>
          <a:p>
            <a:fld id="{FD31E662-8C2D-4714-B2E8-E4A1A5B8ABC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5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39442"/>
            <a:ext cx="72390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14301"/>
            <a:ext cx="72390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5105400" cy="285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686300"/>
            <a:ext cx="1905000" cy="285750"/>
          </a:xfrm>
        </p:spPr>
        <p:txBody>
          <a:bodyPr/>
          <a:lstStyle>
            <a:lvl1pPr>
              <a:defRPr/>
            </a:lvl1pPr>
          </a:lstStyle>
          <a:p>
            <a:fld id="{0B0D690E-0FF2-4A81-898C-9EBC2AC67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086600" cy="6286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543050"/>
            <a:ext cx="32004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43050"/>
            <a:ext cx="31623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5105400" cy="285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4686300"/>
            <a:ext cx="1905000" cy="285750"/>
          </a:xfrm>
        </p:spPr>
        <p:txBody>
          <a:bodyPr/>
          <a:lstStyle>
            <a:lvl1pPr>
              <a:defRPr/>
            </a:lvl1pPr>
          </a:lstStyle>
          <a:p>
            <a:fld id="{31007BD0-32DF-427E-9756-F8EF23A47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"/>
            <a:ext cx="7391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151335"/>
            <a:ext cx="36576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151335"/>
            <a:ext cx="365760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631156"/>
            <a:ext cx="365760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5105400" cy="285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4686300"/>
            <a:ext cx="1905000" cy="285750"/>
          </a:xfrm>
        </p:spPr>
        <p:txBody>
          <a:bodyPr/>
          <a:lstStyle>
            <a:lvl1pPr>
              <a:defRPr/>
            </a:lvl1pPr>
          </a:lstStyle>
          <a:p>
            <a:fld id="{0A60DBD8-4379-4399-8344-B8D7ACF25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1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858000" cy="6286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5105400" cy="285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4686300"/>
            <a:ext cx="1905000" cy="285750"/>
          </a:xfrm>
        </p:spPr>
        <p:txBody>
          <a:bodyPr/>
          <a:lstStyle>
            <a:lvl1pPr>
              <a:defRPr/>
            </a:lvl1pPr>
          </a:lstStyle>
          <a:p>
            <a:fld id="{29E5CE88-51E4-4EA4-88DF-D91611194B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3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5105400" cy="285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4686300"/>
            <a:ext cx="1905000" cy="285750"/>
          </a:xfrm>
        </p:spPr>
        <p:txBody>
          <a:bodyPr/>
          <a:lstStyle>
            <a:lvl1pPr>
              <a:defRPr/>
            </a:lvl1pPr>
          </a:lstStyle>
          <a:p>
            <a:fld id="{BB674088-F302-4343-97F4-1652843EC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5105400" cy="285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4686300"/>
            <a:ext cx="1905000" cy="285750"/>
          </a:xfrm>
        </p:spPr>
        <p:txBody>
          <a:bodyPr/>
          <a:lstStyle>
            <a:lvl1pPr>
              <a:defRPr/>
            </a:lvl1pPr>
          </a:lstStyle>
          <a:p>
            <a:fld id="{417B1C91-D629-419B-AA51-E48E4CF07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9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4800600"/>
            <a:ext cx="5105400" cy="2857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4686300"/>
            <a:ext cx="1905000" cy="285750"/>
          </a:xfrm>
        </p:spPr>
        <p:txBody>
          <a:bodyPr/>
          <a:lstStyle>
            <a:lvl1pPr>
              <a:defRPr/>
            </a:lvl1pPr>
          </a:lstStyle>
          <a:p>
            <a:fld id="{42AC46CD-AE69-47FD-ACC5-AB875E8BA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2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10863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971550"/>
            <a:ext cx="678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4800600"/>
            <a:ext cx="5181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686300"/>
            <a:ext cx="19050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F601FFC2-68D7-4AB8-B7F1-8ED445831F2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227F8F-9FEE-4D60-9626-1DC48B585F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9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662-8C2D-4714-B2E8-E4A1A5B8AB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6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IAAO Annual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Tampa, Florida</a:t>
            </a:r>
          </a:p>
          <a:p>
            <a:r>
              <a:rPr lang="en-US" dirty="0" smtClean="0"/>
              <a:t>August 28-31,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227F8F-9FEE-4D60-9626-1DC48B585F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66170"/>
      </p:ext>
    </p:extLst>
  </p:cSld>
  <p:clrMapOvr>
    <a:masterClrMapping/>
  </p:clrMapOvr>
</p:sld>
</file>

<file path=ppt/theme/theme1.xml><?xml version="1.0" encoding="utf-8"?>
<a:theme xmlns:a="http://schemas.openxmlformats.org/drawingml/2006/main" name="MS_PPTProjOverview">
  <a:themeElements>
    <a:clrScheme name="Project Overview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D658A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E0B0-8833-491E-BB0D-6E6AC9CC05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MS_PPTProjOverview</Template>
  <TotalTime>228</TotalTime>
  <Words>34</Words>
  <Application>Microsoft Office PowerPoint</Application>
  <PresentationFormat>On-screen Show (16:9)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MS_PPTProjOverview</vt:lpstr>
      <vt:lpstr>PowerPoint Presentation</vt:lpstr>
      <vt:lpstr>PowerPoint Presentation</vt:lpstr>
      <vt:lpstr>IAAO Annual Conference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Tammy Brown</dc:creator>
  <cp:lastModifiedBy>Tammy Brown</cp:lastModifiedBy>
  <cp:revision>14</cp:revision>
  <cp:lastPrinted>1601-01-01T00:00:00Z</cp:lastPrinted>
  <dcterms:created xsi:type="dcterms:W3CDTF">2016-04-27T15:02:16Z</dcterms:created>
  <dcterms:modified xsi:type="dcterms:W3CDTF">2016-05-02T18:46:49Z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TC010184561033</vt:lpwstr>
  </property>
</Properties>
</file>