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B042-336E-ECA4-6EC6-81BB19909E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416" y="420131"/>
            <a:ext cx="3509319" cy="36268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900" b="1" i="0">
                <a:solidFill>
                  <a:schemeClr val="accent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B4869-A81A-DE1C-6761-AC3F5F91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416" y="4275439"/>
            <a:ext cx="3509319" cy="2285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+mn-lt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9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54AA-9F2D-2D03-7487-BC304566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59" y="457200"/>
            <a:ext cx="9477633" cy="877330"/>
          </a:xfrm>
          <a:prstGeom prst="rect">
            <a:avLst/>
          </a:prstGeom>
        </p:spPr>
        <p:txBody>
          <a:bodyPr lIns="91440" anchor="ctr"/>
          <a:lstStyle>
            <a:lvl1pPr>
              <a:defRPr sz="2800" b="1" i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135E-1ED2-02CE-F7DE-3B94A4F9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59" y="1791730"/>
            <a:ext cx="10935731" cy="4385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 b="1" i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286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2pPr>
            <a:lvl3pPr marL="4572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3pPr>
            <a:lvl4pPr marL="6858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4pPr>
            <a:lvl5pPr marL="9144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17FE-FDAB-B11D-24DC-B0389C51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1080" y="6485495"/>
            <a:ext cx="1070919" cy="365125"/>
          </a:xfrm>
        </p:spPr>
        <p:txBody>
          <a:bodyPr/>
          <a:lstStyle/>
          <a:p>
            <a:fld id="{F8002753-1097-A84B-9505-5CFB9163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54AA-9F2D-2D03-7487-BC304566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59" y="457200"/>
            <a:ext cx="9477633" cy="877330"/>
          </a:xfrm>
          <a:prstGeom prst="rect">
            <a:avLst/>
          </a:prstGeom>
        </p:spPr>
        <p:txBody>
          <a:bodyPr lIns="91440" anchor="ctr"/>
          <a:lstStyle>
            <a:lvl1pPr>
              <a:defRPr sz="2800" b="1" i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135E-1ED2-02CE-F7DE-3B94A4F97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59" y="1791730"/>
            <a:ext cx="10935731" cy="4385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 b="1" i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2286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2pPr>
            <a:lvl3pPr marL="4572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3pPr>
            <a:lvl4pPr marL="6858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4pPr>
            <a:lvl5pPr marL="914400" indent="-228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17FE-FDAB-B11D-24DC-B0389C51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1080" y="6485495"/>
            <a:ext cx="1070919" cy="365125"/>
          </a:xfrm>
        </p:spPr>
        <p:txBody>
          <a:bodyPr/>
          <a:lstStyle/>
          <a:p>
            <a:fld id="{F8002753-1097-A84B-9505-5CFB9163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392B443-BB42-210E-D779-E436D64B3E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817" y="225254"/>
            <a:ext cx="1350602" cy="19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392B443-BB42-210E-D779-E436D64B3E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3817" y="225254"/>
            <a:ext cx="1350602" cy="19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7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70B47-43EC-0E70-BED5-7E041C68D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2753-1097-A84B-9505-5CFB91639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3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6B7B-3BE4-96A7-350F-EA5D46928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FE68-11FC-41FE-8BAD-AB900AE2B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E737-5115-0E19-EA9F-668F613A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D3EC-9C8D-9002-148A-4A9D16AC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2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BF5A06-FD69-3883-8EF9-9F306A94C8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C 2023">
      <a:dk1>
        <a:srgbClr val="000000"/>
      </a:dk1>
      <a:lt1>
        <a:srgbClr val="FFFFFF"/>
      </a:lt1>
      <a:dk2>
        <a:srgbClr val="44546A"/>
      </a:dk2>
      <a:lt2>
        <a:srgbClr val="EFF1F3"/>
      </a:lt2>
      <a:accent1>
        <a:srgbClr val="003B71"/>
      </a:accent1>
      <a:accent2>
        <a:srgbClr val="793628"/>
      </a:accent2>
      <a:accent3>
        <a:srgbClr val="EAB588"/>
      </a:accent3>
      <a:accent4>
        <a:srgbClr val="26ABE0"/>
      </a:accent4>
      <a:accent5>
        <a:srgbClr val="DEC95E"/>
      </a:accent5>
      <a:accent6>
        <a:srgbClr val="1C1717"/>
      </a:accent6>
      <a:hlink>
        <a:srgbClr val="DEC95E"/>
      </a:hlink>
      <a:folHlink>
        <a:srgbClr val="793628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O-Boston_PPT-Template" id="{5EEB663B-F4CF-3646-8406-73364CA7EB63}" vid="{06C63DF3-C277-9C4D-8C03-660F1B2641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IAAO-SLC_PPT-Template</Template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Brown</dc:creator>
  <cp:lastModifiedBy>Mike Ardis</cp:lastModifiedBy>
  <cp:revision>2</cp:revision>
  <dcterms:created xsi:type="dcterms:W3CDTF">2023-03-29T13:09:59Z</dcterms:created>
  <dcterms:modified xsi:type="dcterms:W3CDTF">2023-05-24T19:31:55Z</dcterms:modified>
</cp:coreProperties>
</file>